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4" r:id="rId9"/>
    <p:sldId id="261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9"/>
    <p:restoredTop sz="94694"/>
  </p:normalViewPr>
  <p:slideViewPr>
    <p:cSldViewPr snapToGrid="0" snapToObjects="1">
      <p:cViewPr varScale="1">
        <p:scale>
          <a:sx n="94" d="100"/>
          <a:sy n="94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hyperlink" Target="https://www.google.ca/intl/fr/chrome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sublimetext.com/" TargetMode="External"/><Relationship Id="rId1" Type="http://schemas.openxmlformats.org/officeDocument/2006/relationships/hyperlink" Target="https://notepad-plus-plus.org/" TargetMode="Externa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www.microsoft.com/en-ca/download/internet-explorer.aspx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hyperlink" Target="https://github.com/TahiriNadia/ElleCode-AC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ca/download/internet-explorer.aspx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google.ca/intl/fr/chrome/" TargetMode="External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notepad-plus-plus.org/" TargetMode="External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hiriNadia/ElleCode-ACM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626B1-168E-4411-BD41-F763128B0BC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65DC5D-DB24-4399-BF30-3F5C19460B69}">
      <dgm:prSet/>
      <dgm:spPr/>
      <dgm:t>
        <a:bodyPr/>
        <a:lstStyle/>
        <a:p>
          <a:pPr>
            <a:defRPr b="1"/>
          </a:pPr>
          <a:r>
            <a:rPr lang="fr-CA" b="1" u="sng" dirty="0"/>
            <a:t>Introduction</a:t>
          </a:r>
          <a:endParaRPr lang="en-US" dirty="0"/>
        </a:p>
      </dgm:t>
    </dgm:pt>
    <dgm:pt modelId="{9E3CC6B1-91E4-4C3F-B743-552E492116E3}" type="parTrans" cxnId="{CE37D1C8-E91D-44BA-AD6C-4868C7E52B1C}">
      <dgm:prSet/>
      <dgm:spPr/>
      <dgm:t>
        <a:bodyPr/>
        <a:lstStyle/>
        <a:p>
          <a:endParaRPr lang="en-US"/>
        </a:p>
      </dgm:t>
    </dgm:pt>
    <dgm:pt modelId="{A81C9FAD-859C-4108-AEF2-2B3988157CF8}" type="sibTrans" cxnId="{CE37D1C8-E91D-44BA-AD6C-4868C7E52B1C}">
      <dgm:prSet/>
      <dgm:spPr/>
      <dgm:t>
        <a:bodyPr/>
        <a:lstStyle/>
        <a:p>
          <a:endParaRPr lang="en-US"/>
        </a:p>
      </dgm:t>
    </dgm:pt>
    <dgm:pt modelId="{07EC6C43-2681-4584-8529-41CCFE6148C8}">
      <dgm:prSet/>
      <dgm:spPr/>
      <dgm:t>
        <a:bodyPr/>
        <a:lstStyle/>
        <a:p>
          <a:r>
            <a:rPr lang="fr-CA" dirty="0"/>
            <a:t>Le Web a été inventé par Tim </a:t>
          </a:r>
          <a:r>
            <a:rPr lang="fr-CA" dirty="0" err="1"/>
            <a:t>Berners</a:t>
          </a:r>
          <a:r>
            <a:rPr lang="fr-CA" dirty="0"/>
            <a:t>-Lee au début des années </a:t>
          </a:r>
          <a:r>
            <a:rPr lang="fr-CA" b="1" dirty="0"/>
            <a:t>1990</a:t>
          </a:r>
          <a:r>
            <a:rPr lang="fr-CA" dirty="0"/>
            <a:t>.</a:t>
          </a:r>
          <a:endParaRPr lang="en-US" dirty="0"/>
        </a:p>
      </dgm:t>
    </dgm:pt>
    <dgm:pt modelId="{B82A0686-BF06-461C-8C04-6261B36B0BC4}" type="parTrans" cxnId="{130A9624-3083-4C96-BF12-AC2062A7F6BE}">
      <dgm:prSet/>
      <dgm:spPr/>
      <dgm:t>
        <a:bodyPr/>
        <a:lstStyle/>
        <a:p>
          <a:endParaRPr lang="en-US"/>
        </a:p>
      </dgm:t>
    </dgm:pt>
    <dgm:pt modelId="{4E3B1321-93DE-4FB8-AC83-F8B9DCB9F416}" type="sibTrans" cxnId="{130A9624-3083-4C96-BF12-AC2062A7F6BE}">
      <dgm:prSet/>
      <dgm:spPr/>
      <dgm:t>
        <a:bodyPr/>
        <a:lstStyle/>
        <a:p>
          <a:endParaRPr lang="en-US"/>
        </a:p>
      </dgm:t>
    </dgm:pt>
    <dgm:pt modelId="{833950B7-83D6-4873-94DA-9DB76AB418E5}">
      <dgm:prSet/>
      <dgm:spPr/>
      <dgm:t>
        <a:bodyPr/>
        <a:lstStyle/>
        <a:p>
          <a:r>
            <a:rPr lang="fr-CA" dirty="0"/>
            <a:t>Pour créer des sites web basiques (particulièrement statique), on utilise deux langages informatiques :</a:t>
          </a:r>
          <a:endParaRPr lang="en-US" dirty="0"/>
        </a:p>
      </dgm:t>
    </dgm:pt>
    <dgm:pt modelId="{81712893-2CA8-47C3-B7F3-7599F97571BF}" type="parTrans" cxnId="{D99EF599-761A-410D-BC74-1B5FFFC27078}">
      <dgm:prSet/>
      <dgm:spPr/>
      <dgm:t>
        <a:bodyPr/>
        <a:lstStyle/>
        <a:p>
          <a:endParaRPr lang="en-US"/>
        </a:p>
      </dgm:t>
    </dgm:pt>
    <dgm:pt modelId="{78998327-7E40-4DCF-BA50-EFC86A2C798E}" type="sibTrans" cxnId="{D99EF599-761A-410D-BC74-1B5FFFC27078}">
      <dgm:prSet/>
      <dgm:spPr/>
      <dgm:t>
        <a:bodyPr/>
        <a:lstStyle/>
        <a:p>
          <a:endParaRPr lang="en-US"/>
        </a:p>
      </dgm:t>
    </dgm:pt>
    <dgm:pt modelId="{E68207C1-1BB4-4C2A-9FC0-43A3CFCE4E98}">
      <dgm:prSet/>
      <dgm:spPr/>
      <dgm:t>
        <a:bodyPr/>
        <a:lstStyle/>
        <a:p>
          <a:r>
            <a:rPr lang="fr-CA" b="1" dirty="0"/>
            <a:t>HTML</a:t>
          </a:r>
          <a:r>
            <a:rPr lang="fr-CA" dirty="0"/>
            <a:t> : permet d'écrire et organiser le contenu de la page (paragraphes, titre)</a:t>
          </a:r>
          <a:endParaRPr lang="en-US" dirty="0"/>
        </a:p>
      </dgm:t>
    </dgm:pt>
    <dgm:pt modelId="{3708A838-1CF6-4B7A-8049-FC7A74ECEE1B}" type="parTrans" cxnId="{AA6DFD16-A714-437C-97F2-FA202FA36102}">
      <dgm:prSet/>
      <dgm:spPr/>
      <dgm:t>
        <a:bodyPr/>
        <a:lstStyle/>
        <a:p>
          <a:endParaRPr lang="en-US"/>
        </a:p>
      </dgm:t>
    </dgm:pt>
    <dgm:pt modelId="{87B18A5F-FDEE-4B90-BBC5-17569296B106}" type="sibTrans" cxnId="{AA6DFD16-A714-437C-97F2-FA202FA36102}">
      <dgm:prSet/>
      <dgm:spPr/>
      <dgm:t>
        <a:bodyPr/>
        <a:lstStyle/>
        <a:p>
          <a:endParaRPr lang="en-US"/>
        </a:p>
      </dgm:t>
    </dgm:pt>
    <dgm:pt modelId="{75A45255-F64D-4D56-ABB5-9275C86269AA}">
      <dgm:prSet/>
      <dgm:spPr/>
      <dgm:t>
        <a:bodyPr/>
        <a:lstStyle/>
        <a:p>
          <a:r>
            <a:rPr lang="fr-CA" b="1" dirty="0"/>
            <a:t>CSS</a:t>
          </a:r>
          <a:r>
            <a:rPr lang="fr-CA" dirty="0"/>
            <a:t> : permet de mettre en forme la page (couleur, taille…)</a:t>
          </a:r>
          <a:endParaRPr lang="en-US" dirty="0"/>
        </a:p>
      </dgm:t>
    </dgm:pt>
    <dgm:pt modelId="{2793B7CA-EF8F-46B7-9940-2DF9AAB63D83}" type="parTrans" cxnId="{841E39CE-7AAF-4C61-B915-4A0738155D13}">
      <dgm:prSet/>
      <dgm:spPr/>
      <dgm:t>
        <a:bodyPr/>
        <a:lstStyle/>
        <a:p>
          <a:endParaRPr lang="en-US"/>
        </a:p>
      </dgm:t>
    </dgm:pt>
    <dgm:pt modelId="{BE3C3110-4A30-445A-B741-3D96A791F938}" type="sibTrans" cxnId="{841E39CE-7AAF-4C61-B915-4A0738155D13}">
      <dgm:prSet/>
      <dgm:spPr/>
      <dgm:t>
        <a:bodyPr/>
        <a:lstStyle/>
        <a:p>
          <a:endParaRPr lang="en-US"/>
        </a:p>
      </dgm:t>
    </dgm:pt>
    <dgm:pt modelId="{B05C05AD-1D00-419C-9F8F-50E8D9960154}">
      <dgm:prSet/>
      <dgm:spPr/>
      <dgm:t>
        <a:bodyPr/>
        <a:lstStyle/>
        <a:p>
          <a:r>
            <a:rPr lang="fr-CA" dirty="0"/>
            <a:t>Le </a:t>
          </a:r>
          <a:r>
            <a:rPr lang="fr-CA" b="1" dirty="0"/>
            <a:t>navigateur web</a:t>
          </a:r>
          <a:r>
            <a:rPr lang="fr-CA" dirty="0"/>
            <a:t> est un programme qui permet d'afficher des sites web. Il lit les langages HTML et CSS pour savoir ce qu'il doit afficher.</a:t>
          </a:r>
          <a:endParaRPr lang="en-US" dirty="0"/>
        </a:p>
      </dgm:t>
    </dgm:pt>
    <dgm:pt modelId="{42717B74-97D9-40E6-ACED-ED0AC6580F7D}" type="parTrans" cxnId="{AC7C4183-E334-4458-B76C-286A7FAC9A96}">
      <dgm:prSet/>
      <dgm:spPr/>
      <dgm:t>
        <a:bodyPr/>
        <a:lstStyle/>
        <a:p>
          <a:endParaRPr lang="en-US"/>
        </a:p>
      </dgm:t>
    </dgm:pt>
    <dgm:pt modelId="{24609B9C-1B8F-4570-ABAA-809A15DD3607}" type="sibTrans" cxnId="{AC7C4183-E334-4458-B76C-286A7FAC9A96}">
      <dgm:prSet/>
      <dgm:spPr/>
      <dgm:t>
        <a:bodyPr/>
        <a:lstStyle/>
        <a:p>
          <a:endParaRPr lang="en-US"/>
        </a:p>
      </dgm:t>
    </dgm:pt>
    <dgm:pt modelId="{2A4147D8-3941-4353-A935-F88F79CAC136}">
      <dgm:prSet/>
      <dgm:spPr/>
      <dgm:t>
        <a:bodyPr/>
        <a:lstStyle/>
        <a:p>
          <a:pPr>
            <a:defRPr b="1"/>
          </a:pPr>
          <a:r>
            <a:rPr lang="fr-CA" b="1" u="sng" dirty="0"/>
            <a:t>Matériels</a:t>
          </a:r>
          <a:endParaRPr lang="en-US" dirty="0"/>
        </a:p>
      </dgm:t>
    </dgm:pt>
    <dgm:pt modelId="{097D1828-60DF-4463-80A5-01EF792D4610}" type="parTrans" cxnId="{B5EA90D0-6F17-40B6-A5B9-373A7181C16F}">
      <dgm:prSet/>
      <dgm:spPr/>
      <dgm:t>
        <a:bodyPr/>
        <a:lstStyle/>
        <a:p>
          <a:endParaRPr lang="en-US"/>
        </a:p>
      </dgm:t>
    </dgm:pt>
    <dgm:pt modelId="{985BADC5-B98D-4969-B9B5-4241EA0A475A}" type="sibTrans" cxnId="{B5EA90D0-6F17-40B6-A5B9-373A7181C16F}">
      <dgm:prSet/>
      <dgm:spPr/>
      <dgm:t>
        <a:bodyPr/>
        <a:lstStyle/>
        <a:p>
          <a:endParaRPr lang="en-US"/>
        </a:p>
      </dgm:t>
    </dgm:pt>
    <dgm:pt modelId="{958659FD-63AF-4A35-85A0-53C8A89C48A7}">
      <dgm:prSet/>
      <dgm:spPr/>
      <dgm:t>
        <a:bodyPr/>
        <a:lstStyle/>
        <a:p>
          <a:pPr marL="635000" indent="0">
            <a:tabLst/>
          </a:pPr>
          <a:r>
            <a:rPr lang="fr-CA" dirty="0"/>
            <a:t>Éditeur de texte</a:t>
          </a:r>
          <a:endParaRPr lang="en-US" dirty="0"/>
        </a:p>
      </dgm:t>
    </dgm:pt>
    <dgm:pt modelId="{07756E89-A011-4C95-A1EC-FBB0CE60F341}" type="parTrans" cxnId="{73069024-694C-4096-B479-B7CD6EFC51BD}">
      <dgm:prSet/>
      <dgm:spPr/>
      <dgm:t>
        <a:bodyPr/>
        <a:lstStyle/>
        <a:p>
          <a:endParaRPr lang="en-US"/>
        </a:p>
      </dgm:t>
    </dgm:pt>
    <dgm:pt modelId="{DA410073-90D9-4D4F-A48B-60772D10998E}" type="sibTrans" cxnId="{73069024-694C-4096-B479-B7CD6EFC51BD}">
      <dgm:prSet/>
      <dgm:spPr/>
      <dgm:t>
        <a:bodyPr/>
        <a:lstStyle/>
        <a:p>
          <a:endParaRPr lang="en-US"/>
        </a:p>
      </dgm:t>
    </dgm:pt>
    <dgm:pt modelId="{AD59D1C4-90A4-4EF4-9844-A988BBAA170C}">
      <dgm:prSet/>
      <dgm:spPr/>
      <dgm:t>
        <a:bodyPr/>
        <a:lstStyle/>
        <a:p>
          <a:pPr marL="635000" indent="0">
            <a:tabLst/>
          </a:pPr>
          <a:r>
            <a:rPr lang="fr-CA" dirty="0">
              <a:hlinkClick xmlns:r="http://schemas.openxmlformats.org/officeDocument/2006/relationships" r:id="rId1"/>
            </a:rPr>
            <a:t>Notepad++</a:t>
          </a:r>
          <a:endParaRPr lang="en-US" dirty="0"/>
        </a:p>
      </dgm:t>
    </dgm:pt>
    <dgm:pt modelId="{35441C43-4874-4726-99D7-20B8212886F9}" type="parTrans" cxnId="{F3B22177-6F45-4F48-BAE6-EF188E3B86B1}">
      <dgm:prSet/>
      <dgm:spPr/>
      <dgm:t>
        <a:bodyPr/>
        <a:lstStyle/>
        <a:p>
          <a:endParaRPr lang="en-US"/>
        </a:p>
      </dgm:t>
    </dgm:pt>
    <dgm:pt modelId="{1C491540-FC40-4F60-B151-F62961AB119C}" type="sibTrans" cxnId="{F3B22177-6F45-4F48-BAE6-EF188E3B86B1}">
      <dgm:prSet/>
      <dgm:spPr/>
      <dgm:t>
        <a:bodyPr/>
        <a:lstStyle/>
        <a:p>
          <a:endParaRPr lang="en-US"/>
        </a:p>
      </dgm:t>
    </dgm:pt>
    <dgm:pt modelId="{1CD58B85-0161-4E48-A7EC-39DB99C07890}">
      <dgm:prSet/>
      <dgm:spPr/>
      <dgm:t>
        <a:bodyPr/>
        <a:lstStyle/>
        <a:p>
          <a:pPr marL="635000" indent="0">
            <a:tabLst/>
          </a:pPr>
          <a:r>
            <a:rPr lang="fr-CA" dirty="0">
              <a:hlinkClick xmlns:r="http://schemas.openxmlformats.org/officeDocument/2006/relationships" r:id="rId2"/>
            </a:rPr>
            <a:t>Sublime</a:t>
          </a:r>
          <a:endParaRPr lang="en-US" dirty="0"/>
        </a:p>
      </dgm:t>
    </dgm:pt>
    <dgm:pt modelId="{2F5EE1FE-E8FC-44DC-8EEC-CFF497CC9523}" type="parTrans" cxnId="{2A30CA07-4C46-4ED1-A9CA-F7FD33F0ADC2}">
      <dgm:prSet/>
      <dgm:spPr/>
      <dgm:t>
        <a:bodyPr/>
        <a:lstStyle/>
        <a:p>
          <a:endParaRPr lang="en-US"/>
        </a:p>
      </dgm:t>
    </dgm:pt>
    <dgm:pt modelId="{B55AC343-5914-49BE-A792-C79B6D5960B4}" type="sibTrans" cxnId="{2A30CA07-4C46-4ED1-A9CA-F7FD33F0ADC2}">
      <dgm:prSet/>
      <dgm:spPr/>
      <dgm:t>
        <a:bodyPr/>
        <a:lstStyle/>
        <a:p>
          <a:endParaRPr lang="en-US"/>
        </a:p>
      </dgm:t>
    </dgm:pt>
    <dgm:pt modelId="{100274D8-C631-4717-AA42-7A192E74024C}">
      <dgm:prSet/>
      <dgm:spPr/>
      <dgm:t>
        <a:bodyPr/>
        <a:lstStyle/>
        <a:p>
          <a:pPr marL="635000" indent="0">
            <a:tabLst/>
          </a:pPr>
          <a:r>
            <a:rPr lang="fr-CA" dirty="0"/>
            <a:t>Un navigateur web</a:t>
          </a:r>
          <a:endParaRPr lang="en-US" dirty="0"/>
        </a:p>
      </dgm:t>
    </dgm:pt>
    <dgm:pt modelId="{9C3C625F-3FD0-43D0-A15A-3D7918C1202A}" type="parTrans" cxnId="{B80DF29B-5A78-4CFC-B0D7-8012F053EE72}">
      <dgm:prSet/>
      <dgm:spPr/>
      <dgm:t>
        <a:bodyPr/>
        <a:lstStyle/>
        <a:p>
          <a:endParaRPr lang="en-US"/>
        </a:p>
      </dgm:t>
    </dgm:pt>
    <dgm:pt modelId="{10B738D9-13B7-42C8-9D76-BE4E3E80CC26}" type="sibTrans" cxnId="{B80DF29B-5A78-4CFC-B0D7-8012F053EE72}">
      <dgm:prSet/>
      <dgm:spPr/>
      <dgm:t>
        <a:bodyPr/>
        <a:lstStyle/>
        <a:p>
          <a:endParaRPr lang="en-US"/>
        </a:p>
      </dgm:t>
    </dgm:pt>
    <dgm:pt modelId="{AED8902B-C273-4C83-88D4-643A1A623E54}">
      <dgm:prSet/>
      <dgm:spPr/>
      <dgm:t>
        <a:bodyPr/>
        <a:lstStyle/>
        <a:p>
          <a:pPr marL="635000" indent="0">
            <a:tabLst/>
          </a:pPr>
          <a:r>
            <a:rPr lang="fr-CA" dirty="0">
              <a:hlinkClick xmlns:r="http://schemas.openxmlformats.org/officeDocument/2006/relationships" r:id="rId3"/>
            </a:rPr>
            <a:t>chrome</a:t>
          </a:r>
          <a:endParaRPr lang="en-US" dirty="0"/>
        </a:p>
      </dgm:t>
    </dgm:pt>
    <dgm:pt modelId="{DE4D2221-4962-4CF2-B110-14C1858E7E8F}" type="parTrans" cxnId="{AE1F8550-24B6-4D37-9367-17C6375F8DA6}">
      <dgm:prSet/>
      <dgm:spPr/>
      <dgm:t>
        <a:bodyPr/>
        <a:lstStyle/>
        <a:p>
          <a:endParaRPr lang="en-US"/>
        </a:p>
      </dgm:t>
    </dgm:pt>
    <dgm:pt modelId="{A4706D8B-8163-4A8F-A68E-163FBFB12DBF}" type="sibTrans" cxnId="{AE1F8550-24B6-4D37-9367-17C6375F8DA6}">
      <dgm:prSet/>
      <dgm:spPr/>
      <dgm:t>
        <a:bodyPr/>
        <a:lstStyle/>
        <a:p>
          <a:endParaRPr lang="en-US"/>
        </a:p>
      </dgm:t>
    </dgm:pt>
    <dgm:pt modelId="{3E4100EA-4C98-4783-A455-E355B14A9EBD}">
      <dgm:prSet/>
      <dgm:spPr/>
      <dgm:t>
        <a:bodyPr/>
        <a:lstStyle/>
        <a:p>
          <a:pPr marL="635000" indent="0">
            <a:tabLst/>
          </a:pPr>
          <a:r>
            <a:rPr lang="fr-CA" dirty="0">
              <a:hlinkClick xmlns:r="http://schemas.openxmlformats.org/officeDocument/2006/relationships" r:id="rId4"/>
            </a:rPr>
            <a:t>Explorer</a:t>
          </a:r>
          <a:endParaRPr lang="en-US" dirty="0"/>
        </a:p>
      </dgm:t>
    </dgm:pt>
    <dgm:pt modelId="{7F257F9B-D629-4D5A-9147-8AF92B0EA518}" type="parTrans" cxnId="{90B8EADD-CDB0-485F-BCF2-4E078BE3EAA2}">
      <dgm:prSet/>
      <dgm:spPr/>
      <dgm:t>
        <a:bodyPr/>
        <a:lstStyle/>
        <a:p>
          <a:endParaRPr lang="en-US"/>
        </a:p>
      </dgm:t>
    </dgm:pt>
    <dgm:pt modelId="{B842E011-6486-48FD-B568-CB9A526D6A0C}" type="sibTrans" cxnId="{90B8EADD-CDB0-485F-BCF2-4E078BE3EAA2}">
      <dgm:prSet/>
      <dgm:spPr/>
      <dgm:t>
        <a:bodyPr/>
        <a:lstStyle/>
        <a:p>
          <a:endParaRPr lang="en-US"/>
        </a:p>
      </dgm:t>
    </dgm:pt>
    <dgm:pt modelId="{CF0ED409-AC06-4410-AF8F-CE284C8350AE}" type="pres">
      <dgm:prSet presAssocID="{FAB626B1-168E-4411-BD41-F763128B0BC7}" presName="root" presStyleCnt="0">
        <dgm:presLayoutVars>
          <dgm:dir/>
          <dgm:resizeHandles val="exact"/>
        </dgm:presLayoutVars>
      </dgm:prSet>
      <dgm:spPr/>
    </dgm:pt>
    <dgm:pt modelId="{37807043-67F4-4350-AE9F-4992F1AA2180}" type="pres">
      <dgm:prSet presAssocID="{AC65DC5D-DB24-4399-BF30-3F5C19460B69}" presName="compNode" presStyleCnt="0"/>
      <dgm:spPr/>
    </dgm:pt>
    <dgm:pt modelId="{D986C3B1-7892-4CDD-8723-47085892C303}" type="pres">
      <dgm:prSet presAssocID="{AC65DC5D-DB24-4399-BF30-3F5C19460B69}" presName="iconRect" presStyleLbl="node1" presStyleIdx="0" presStyleCnt="2" custLinFactNeighborY="-807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B471819-9E71-4167-A7DE-7BDAA6143D74}" type="pres">
      <dgm:prSet presAssocID="{AC65DC5D-DB24-4399-BF30-3F5C19460B69}" presName="iconSpace" presStyleCnt="0"/>
      <dgm:spPr/>
    </dgm:pt>
    <dgm:pt modelId="{FA31663D-4230-4818-88BA-03527039B273}" type="pres">
      <dgm:prSet presAssocID="{AC65DC5D-DB24-4399-BF30-3F5C19460B69}" presName="parTx" presStyleLbl="revTx" presStyleIdx="0" presStyleCnt="4" custLinFactNeighborY="-51788">
        <dgm:presLayoutVars>
          <dgm:chMax val="0"/>
          <dgm:chPref val="0"/>
        </dgm:presLayoutVars>
      </dgm:prSet>
      <dgm:spPr/>
    </dgm:pt>
    <dgm:pt modelId="{0F9D12A6-8838-4D3A-B6D6-0ABA77B649B0}" type="pres">
      <dgm:prSet presAssocID="{AC65DC5D-DB24-4399-BF30-3F5C19460B69}" presName="txSpace" presStyleCnt="0"/>
      <dgm:spPr/>
    </dgm:pt>
    <dgm:pt modelId="{63391DB4-261F-46C2-B75C-3B2610DFA737}" type="pres">
      <dgm:prSet presAssocID="{AC65DC5D-DB24-4399-BF30-3F5C19460B69}" presName="desTx" presStyleLbl="revTx" presStyleIdx="1" presStyleCnt="4" custScaleX="143763" custScaleY="137492" custLinFactNeighborX="0" custLinFactNeighborY="-11365">
        <dgm:presLayoutVars/>
      </dgm:prSet>
      <dgm:spPr/>
    </dgm:pt>
    <dgm:pt modelId="{956E1E54-853F-49DD-BEEE-F4B3CCBFACB2}" type="pres">
      <dgm:prSet presAssocID="{A81C9FAD-859C-4108-AEF2-2B3988157CF8}" presName="sibTrans" presStyleCnt="0"/>
      <dgm:spPr/>
    </dgm:pt>
    <dgm:pt modelId="{4E3E3255-2055-449A-A1ED-666E355D9169}" type="pres">
      <dgm:prSet presAssocID="{2A4147D8-3941-4353-A935-F88F79CAC136}" presName="compNode" presStyleCnt="0"/>
      <dgm:spPr/>
    </dgm:pt>
    <dgm:pt modelId="{FE4C6D42-1945-4E2D-B88B-78BBF7E18714}" type="pres">
      <dgm:prSet presAssocID="{2A4147D8-3941-4353-A935-F88F79CAC136}" presName="iconRect" presStyleLbl="node1" presStyleIdx="1" presStyleCnt="2" custLinFactNeighborY="-2221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85C61E0-250C-469C-A0B5-F4F23BC56D17}" type="pres">
      <dgm:prSet presAssocID="{2A4147D8-3941-4353-A935-F88F79CAC136}" presName="iconSpace" presStyleCnt="0"/>
      <dgm:spPr/>
    </dgm:pt>
    <dgm:pt modelId="{16BD4D44-B1F6-41ED-BBC5-AB5F3CC693FC}" type="pres">
      <dgm:prSet presAssocID="{2A4147D8-3941-4353-A935-F88F79CAC136}" presName="parTx" presStyleLbl="revTx" presStyleIdx="2" presStyleCnt="4" custLinFactNeighborY="-80060">
        <dgm:presLayoutVars>
          <dgm:chMax val="0"/>
          <dgm:chPref val="0"/>
        </dgm:presLayoutVars>
      </dgm:prSet>
      <dgm:spPr/>
    </dgm:pt>
    <dgm:pt modelId="{725B3B9E-AB96-4E18-AC4A-744676B4CD5A}" type="pres">
      <dgm:prSet presAssocID="{2A4147D8-3941-4353-A935-F88F79CAC136}" presName="txSpace" presStyleCnt="0"/>
      <dgm:spPr/>
    </dgm:pt>
    <dgm:pt modelId="{56A84643-16B5-4787-A8CF-9629146B4E0C}" type="pres">
      <dgm:prSet presAssocID="{2A4147D8-3941-4353-A935-F88F79CAC136}" presName="desTx" presStyleLbl="revTx" presStyleIdx="3" presStyleCnt="4" custLinFactNeighborY="-42660">
        <dgm:presLayoutVars/>
      </dgm:prSet>
      <dgm:spPr/>
    </dgm:pt>
  </dgm:ptLst>
  <dgm:cxnLst>
    <dgm:cxn modelId="{2A30CA07-4C46-4ED1-A9CA-F7FD33F0ADC2}" srcId="{958659FD-63AF-4A35-85A0-53C8A89C48A7}" destId="{1CD58B85-0161-4E48-A7EC-39DB99C07890}" srcOrd="1" destOrd="0" parTransId="{2F5EE1FE-E8FC-44DC-8EEC-CFF497CC9523}" sibTransId="{B55AC343-5914-49BE-A792-C79B6D5960B4}"/>
    <dgm:cxn modelId="{20CEFF0E-DC31-48E0-AAF4-69C749268664}" type="presOf" srcId="{958659FD-63AF-4A35-85A0-53C8A89C48A7}" destId="{56A84643-16B5-4787-A8CF-9629146B4E0C}" srcOrd="0" destOrd="0" presId="urn:microsoft.com/office/officeart/2018/5/layout/CenteredIconLabelDescriptionList"/>
    <dgm:cxn modelId="{AA6DFD16-A714-437C-97F2-FA202FA36102}" srcId="{833950B7-83D6-4873-94DA-9DB76AB418E5}" destId="{E68207C1-1BB4-4C2A-9FC0-43A3CFCE4E98}" srcOrd="0" destOrd="0" parTransId="{3708A838-1CF6-4B7A-8049-FC7A74ECEE1B}" sibTransId="{87B18A5F-FDEE-4B90-BBC5-17569296B106}"/>
    <dgm:cxn modelId="{73069024-694C-4096-B479-B7CD6EFC51BD}" srcId="{2A4147D8-3941-4353-A935-F88F79CAC136}" destId="{958659FD-63AF-4A35-85A0-53C8A89C48A7}" srcOrd="0" destOrd="0" parTransId="{07756E89-A011-4C95-A1EC-FBB0CE60F341}" sibTransId="{DA410073-90D9-4D4F-A48B-60772D10998E}"/>
    <dgm:cxn modelId="{130A9624-3083-4C96-BF12-AC2062A7F6BE}" srcId="{AC65DC5D-DB24-4399-BF30-3F5C19460B69}" destId="{07EC6C43-2681-4584-8529-41CCFE6148C8}" srcOrd="0" destOrd="0" parTransId="{B82A0686-BF06-461C-8C04-6261B36B0BC4}" sibTransId="{4E3B1321-93DE-4FB8-AC83-F8B9DCB9F416}"/>
    <dgm:cxn modelId="{80691C48-5674-444F-B0F3-CE890B7CBEFB}" type="presOf" srcId="{3E4100EA-4C98-4783-A455-E355B14A9EBD}" destId="{56A84643-16B5-4787-A8CF-9629146B4E0C}" srcOrd="0" destOrd="5" presId="urn:microsoft.com/office/officeart/2018/5/layout/CenteredIconLabelDescriptionList"/>
    <dgm:cxn modelId="{1AD7B048-A41C-4D77-8C40-8E8F077A14E2}" type="presOf" srcId="{AD59D1C4-90A4-4EF4-9844-A988BBAA170C}" destId="{56A84643-16B5-4787-A8CF-9629146B4E0C}" srcOrd="0" destOrd="1" presId="urn:microsoft.com/office/officeart/2018/5/layout/CenteredIconLabelDescriptionList"/>
    <dgm:cxn modelId="{AE1F8550-24B6-4D37-9367-17C6375F8DA6}" srcId="{100274D8-C631-4717-AA42-7A192E74024C}" destId="{AED8902B-C273-4C83-88D4-643A1A623E54}" srcOrd="0" destOrd="0" parTransId="{DE4D2221-4962-4CF2-B110-14C1858E7E8F}" sibTransId="{A4706D8B-8163-4A8F-A68E-163FBFB12DBF}"/>
    <dgm:cxn modelId="{46D71160-A92D-4DD0-BCC4-963E0DB7C6AA}" type="presOf" srcId="{B05C05AD-1D00-419C-9F8F-50E8D9960154}" destId="{63391DB4-261F-46C2-B75C-3B2610DFA737}" srcOrd="0" destOrd="4" presId="urn:microsoft.com/office/officeart/2018/5/layout/CenteredIconLabelDescriptionList"/>
    <dgm:cxn modelId="{D4BFDB66-2EA6-4D8C-B28B-D310F4D6CF76}" type="presOf" srcId="{833950B7-83D6-4873-94DA-9DB76AB418E5}" destId="{63391DB4-261F-46C2-B75C-3B2610DFA737}" srcOrd="0" destOrd="1" presId="urn:microsoft.com/office/officeart/2018/5/layout/CenteredIconLabelDescriptionList"/>
    <dgm:cxn modelId="{5518CD76-D64B-40F0-8C94-69310CC15CA2}" type="presOf" srcId="{100274D8-C631-4717-AA42-7A192E74024C}" destId="{56A84643-16B5-4787-A8CF-9629146B4E0C}" srcOrd="0" destOrd="3" presId="urn:microsoft.com/office/officeart/2018/5/layout/CenteredIconLabelDescriptionList"/>
    <dgm:cxn modelId="{F3B22177-6F45-4F48-BAE6-EF188E3B86B1}" srcId="{958659FD-63AF-4A35-85A0-53C8A89C48A7}" destId="{AD59D1C4-90A4-4EF4-9844-A988BBAA170C}" srcOrd="0" destOrd="0" parTransId="{35441C43-4874-4726-99D7-20B8212886F9}" sibTransId="{1C491540-FC40-4F60-B151-F62961AB119C}"/>
    <dgm:cxn modelId="{DA2B5578-0493-4191-9EFD-263E2EECFD56}" type="presOf" srcId="{AC65DC5D-DB24-4399-BF30-3F5C19460B69}" destId="{FA31663D-4230-4818-88BA-03527039B273}" srcOrd="0" destOrd="0" presId="urn:microsoft.com/office/officeart/2018/5/layout/CenteredIconLabelDescriptionList"/>
    <dgm:cxn modelId="{70E92E82-C493-46F3-A3CD-ADAC9DB8870F}" type="presOf" srcId="{1CD58B85-0161-4E48-A7EC-39DB99C07890}" destId="{56A84643-16B5-4787-A8CF-9629146B4E0C}" srcOrd="0" destOrd="2" presId="urn:microsoft.com/office/officeart/2018/5/layout/CenteredIconLabelDescriptionList"/>
    <dgm:cxn modelId="{AC7C4183-E334-4458-B76C-286A7FAC9A96}" srcId="{AC65DC5D-DB24-4399-BF30-3F5C19460B69}" destId="{B05C05AD-1D00-419C-9F8F-50E8D9960154}" srcOrd="2" destOrd="0" parTransId="{42717B74-97D9-40E6-ACED-ED0AC6580F7D}" sibTransId="{24609B9C-1B8F-4570-ABAA-809A15DD3607}"/>
    <dgm:cxn modelId="{D99EF599-761A-410D-BC74-1B5FFFC27078}" srcId="{AC65DC5D-DB24-4399-BF30-3F5C19460B69}" destId="{833950B7-83D6-4873-94DA-9DB76AB418E5}" srcOrd="1" destOrd="0" parTransId="{81712893-2CA8-47C3-B7F3-7599F97571BF}" sibTransId="{78998327-7E40-4DCF-BA50-EFC86A2C798E}"/>
    <dgm:cxn modelId="{B80DF29B-5A78-4CFC-B0D7-8012F053EE72}" srcId="{2A4147D8-3941-4353-A935-F88F79CAC136}" destId="{100274D8-C631-4717-AA42-7A192E74024C}" srcOrd="1" destOrd="0" parTransId="{9C3C625F-3FD0-43D0-A15A-3D7918C1202A}" sibTransId="{10B738D9-13B7-42C8-9D76-BE4E3E80CC26}"/>
    <dgm:cxn modelId="{4F21CB9C-57F4-4E2F-95BE-C5B2DE077837}" type="presOf" srcId="{AED8902B-C273-4C83-88D4-643A1A623E54}" destId="{56A84643-16B5-4787-A8CF-9629146B4E0C}" srcOrd="0" destOrd="4" presId="urn:microsoft.com/office/officeart/2018/5/layout/CenteredIconLabelDescriptionList"/>
    <dgm:cxn modelId="{C54A7CA8-5900-494E-81E4-EECFED17B40B}" type="presOf" srcId="{07EC6C43-2681-4584-8529-41CCFE6148C8}" destId="{63391DB4-261F-46C2-B75C-3B2610DFA737}" srcOrd="0" destOrd="0" presId="urn:microsoft.com/office/officeart/2018/5/layout/CenteredIconLabelDescriptionList"/>
    <dgm:cxn modelId="{74D74EAC-72A1-4349-990B-18285A5147A1}" type="presOf" srcId="{75A45255-F64D-4D56-ABB5-9275C86269AA}" destId="{63391DB4-261F-46C2-B75C-3B2610DFA737}" srcOrd="0" destOrd="3" presId="urn:microsoft.com/office/officeart/2018/5/layout/CenteredIconLabelDescriptionList"/>
    <dgm:cxn modelId="{CE37D1C8-E91D-44BA-AD6C-4868C7E52B1C}" srcId="{FAB626B1-168E-4411-BD41-F763128B0BC7}" destId="{AC65DC5D-DB24-4399-BF30-3F5C19460B69}" srcOrd="0" destOrd="0" parTransId="{9E3CC6B1-91E4-4C3F-B743-552E492116E3}" sibTransId="{A81C9FAD-859C-4108-AEF2-2B3988157CF8}"/>
    <dgm:cxn modelId="{841E39CE-7AAF-4C61-B915-4A0738155D13}" srcId="{833950B7-83D6-4873-94DA-9DB76AB418E5}" destId="{75A45255-F64D-4D56-ABB5-9275C86269AA}" srcOrd="1" destOrd="0" parTransId="{2793B7CA-EF8F-46B7-9940-2DF9AAB63D83}" sibTransId="{BE3C3110-4A30-445A-B741-3D96A791F938}"/>
    <dgm:cxn modelId="{B5EA90D0-6F17-40B6-A5B9-373A7181C16F}" srcId="{FAB626B1-168E-4411-BD41-F763128B0BC7}" destId="{2A4147D8-3941-4353-A935-F88F79CAC136}" srcOrd="1" destOrd="0" parTransId="{097D1828-60DF-4463-80A5-01EF792D4610}" sibTransId="{985BADC5-B98D-4969-B9B5-4241EA0A475A}"/>
    <dgm:cxn modelId="{A6D256D3-CAFA-4675-A466-23F7B87CA765}" type="presOf" srcId="{2A4147D8-3941-4353-A935-F88F79CAC136}" destId="{16BD4D44-B1F6-41ED-BBC5-AB5F3CC693FC}" srcOrd="0" destOrd="0" presId="urn:microsoft.com/office/officeart/2018/5/layout/CenteredIconLabelDescriptionList"/>
    <dgm:cxn modelId="{90B8EADD-CDB0-485F-BCF2-4E078BE3EAA2}" srcId="{100274D8-C631-4717-AA42-7A192E74024C}" destId="{3E4100EA-4C98-4783-A455-E355B14A9EBD}" srcOrd="1" destOrd="0" parTransId="{7F257F9B-D629-4D5A-9147-8AF92B0EA518}" sibTransId="{B842E011-6486-48FD-B568-CB9A526D6A0C}"/>
    <dgm:cxn modelId="{83FAE7FC-C4DF-4FC2-94F1-C9F3A6B31508}" type="presOf" srcId="{FAB626B1-168E-4411-BD41-F763128B0BC7}" destId="{CF0ED409-AC06-4410-AF8F-CE284C8350AE}" srcOrd="0" destOrd="0" presId="urn:microsoft.com/office/officeart/2018/5/layout/CenteredIconLabelDescriptionList"/>
    <dgm:cxn modelId="{BBABF9FC-948E-4709-B5F5-2F0A8A0D2A9B}" type="presOf" srcId="{E68207C1-1BB4-4C2A-9FC0-43A3CFCE4E98}" destId="{63391DB4-261F-46C2-B75C-3B2610DFA737}" srcOrd="0" destOrd="2" presId="urn:microsoft.com/office/officeart/2018/5/layout/CenteredIconLabelDescriptionList"/>
    <dgm:cxn modelId="{375CF657-B6E6-458A-A2C6-9EC6FE00DC3C}" type="presParOf" srcId="{CF0ED409-AC06-4410-AF8F-CE284C8350AE}" destId="{37807043-67F4-4350-AE9F-4992F1AA2180}" srcOrd="0" destOrd="0" presId="urn:microsoft.com/office/officeart/2018/5/layout/CenteredIconLabelDescriptionList"/>
    <dgm:cxn modelId="{1A5F536E-1669-487A-9ECE-D64E396641EA}" type="presParOf" srcId="{37807043-67F4-4350-AE9F-4992F1AA2180}" destId="{D986C3B1-7892-4CDD-8723-47085892C303}" srcOrd="0" destOrd="0" presId="urn:microsoft.com/office/officeart/2018/5/layout/CenteredIconLabelDescriptionList"/>
    <dgm:cxn modelId="{EA43410E-FFB6-411C-B572-F193EC19A690}" type="presParOf" srcId="{37807043-67F4-4350-AE9F-4992F1AA2180}" destId="{3B471819-9E71-4167-A7DE-7BDAA6143D74}" srcOrd="1" destOrd="0" presId="urn:microsoft.com/office/officeart/2018/5/layout/CenteredIconLabelDescriptionList"/>
    <dgm:cxn modelId="{1982F598-9B4E-44FD-A485-DCA6E144BC43}" type="presParOf" srcId="{37807043-67F4-4350-AE9F-4992F1AA2180}" destId="{FA31663D-4230-4818-88BA-03527039B273}" srcOrd="2" destOrd="0" presId="urn:microsoft.com/office/officeart/2018/5/layout/CenteredIconLabelDescriptionList"/>
    <dgm:cxn modelId="{E9F0021B-29B5-4477-AABE-E7CD85505FC1}" type="presParOf" srcId="{37807043-67F4-4350-AE9F-4992F1AA2180}" destId="{0F9D12A6-8838-4D3A-B6D6-0ABA77B649B0}" srcOrd="3" destOrd="0" presId="urn:microsoft.com/office/officeart/2018/5/layout/CenteredIconLabelDescriptionList"/>
    <dgm:cxn modelId="{BA9A737C-A068-483F-A20F-ACA8460D626D}" type="presParOf" srcId="{37807043-67F4-4350-AE9F-4992F1AA2180}" destId="{63391DB4-261F-46C2-B75C-3B2610DFA737}" srcOrd="4" destOrd="0" presId="urn:microsoft.com/office/officeart/2018/5/layout/CenteredIconLabelDescriptionList"/>
    <dgm:cxn modelId="{74B9F16E-5375-4622-B231-D7AE57C65E92}" type="presParOf" srcId="{CF0ED409-AC06-4410-AF8F-CE284C8350AE}" destId="{956E1E54-853F-49DD-BEEE-F4B3CCBFACB2}" srcOrd="1" destOrd="0" presId="urn:microsoft.com/office/officeart/2018/5/layout/CenteredIconLabelDescriptionList"/>
    <dgm:cxn modelId="{051244EC-8716-45C3-9ED8-629927AFA141}" type="presParOf" srcId="{CF0ED409-AC06-4410-AF8F-CE284C8350AE}" destId="{4E3E3255-2055-449A-A1ED-666E355D9169}" srcOrd="2" destOrd="0" presId="urn:microsoft.com/office/officeart/2018/5/layout/CenteredIconLabelDescriptionList"/>
    <dgm:cxn modelId="{1CFA0A1C-6591-4AEA-B2D5-43EDC46664AF}" type="presParOf" srcId="{4E3E3255-2055-449A-A1ED-666E355D9169}" destId="{FE4C6D42-1945-4E2D-B88B-78BBF7E18714}" srcOrd="0" destOrd="0" presId="urn:microsoft.com/office/officeart/2018/5/layout/CenteredIconLabelDescriptionList"/>
    <dgm:cxn modelId="{E9C00064-2168-4960-9C28-57049E761922}" type="presParOf" srcId="{4E3E3255-2055-449A-A1ED-666E355D9169}" destId="{585C61E0-250C-469C-A0B5-F4F23BC56D17}" srcOrd="1" destOrd="0" presId="urn:microsoft.com/office/officeart/2018/5/layout/CenteredIconLabelDescriptionList"/>
    <dgm:cxn modelId="{5A119507-1D82-4E5A-B186-0BD9F8149878}" type="presParOf" srcId="{4E3E3255-2055-449A-A1ED-666E355D9169}" destId="{16BD4D44-B1F6-41ED-BBC5-AB5F3CC693FC}" srcOrd="2" destOrd="0" presId="urn:microsoft.com/office/officeart/2018/5/layout/CenteredIconLabelDescriptionList"/>
    <dgm:cxn modelId="{7F48021A-F3BE-4010-9E93-510ED0AD6059}" type="presParOf" srcId="{4E3E3255-2055-449A-A1ED-666E355D9169}" destId="{725B3B9E-AB96-4E18-AC4A-744676B4CD5A}" srcOrd="3" destOrd="0" presId="urn:microsoft.com/office/officeart/2018/5/layout/CenteredIconLabelDescriptionList"/>
    <dgm:cxn modelId="{0C524274-0A6C-4242-9A69-D7EC36D05FFE}" type="presParOf" srcId="{4E3E3255-2055-449A-A1ED-666E355D9169}" destId="{56A84643-16B5-4787-A8CF-9629146B4E0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238901-E7E2-4D3A-94F4-3FFD56D805B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9CC55C-14B7-4AE9-8110-148F377CDEC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000" dirty="0"/>
            <a:t>Dirigez-vous sur GitHub</a:t>
          </a:r>
        </a:p>
        <a:p>
          <a:pPr>
            <a:lnSpc>
              <a:spcPct val="100000"/>
            </a:lnSpc>
            <a:defRPr cap="all"/>
          </a:pPr>
          <a:r>
            <a:rPr lang="fr-CA" sz="27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https://github.com/TahiriNadia/ElleCode-ACM</a:t>
          </a:r>
          <a:endParaRPr lang="en-US" sz="2700" dirty="0">
            <a:solidFill>
              <a:schemeClr val="tx1"/>
            </a:solidFill>
          </a:endParaRPr>
        </a:p>
      </dgm:t>
    </dgm:pt>
    <dgm:pt modelId="{56A9FFEB-47BD-49EB-B503-85841B61C222}" type="parTrans" cxnId="{E0512284-9C08-4895-97A1-15251068D4B9}">
      <dgm:prSet/>
      <dgm:spPr/>
      <dgm:t>
        <a:bodyPr/>
        <a:lstStyle/>
        <a:p>
          <a:endParaRPr lang="en-US"/>
        </a:p>
      </dgm:t>
    </dgm:pt>
    <dgm:pt modelId="{8C939136-A4A1-42E5-8E71-105590119DF2}" type="sibTrans" cxnId="{E0512284-9C08-4895-97A1-15251068D4B9}">
      <dgm:prSet/>
      <dgm:spPr/>
      <dgm:t>
        <a:bodyPr/>
        <a:lstStyle/>
        <a:p>
          <a:endParaRPr lang="en-US"/>
        </a:p>
      </dgm:t>
    </dgm:pt>
    <dgm:pt modelId="{7BB0E03A-1C9B-4A7B-9693-B03975302099}">
      <dgm:prSet/>
      <dgm:spPr/>
      <dgm:t>
        <a:bodyPr/>
        <a:lstStyle/>
        <a:p>
          <a:endParaRPr lang="fr-CA"/>
        </a:p>
      </dgm:t>
    </dgm:pt>
    <dgm:pt modelId="{B39531AC-FF44-45AA-B381-32AC26BA32A4}" type="parTrans" cxnId="{73D2CFF8-503E-4784-B3FE-108A02954F55}">
      <dgm:prSet/>
      <dgm:spPr/>
      <dgm:t>
        <a:bodyPr/>
        <a:lstStyle/>
        <a:p>
          <a:endParaRPr lang="en-US"/>
        </a:p>
      </dgm:t>
    </dgm:pt>
    <dgm:pt modelId="{7C75D071-14B3-4D45-AEB7-FC3A4FB4E585}" type="sibTrans" cxnId="{73D2CFF8-503E-4784-B3FE-108A02954F55}">
      <dgm:prSet/>
      <dgm:spPr/>
      <dgm:t>
        <a:bodyPr/>
        <a:lstStyle/>
        <a:p>
          <a:endParaRPr lang="en-US"/>
        </a:p>
      </dgm:t>
    </dgm:pt>
    <dgm:pt modelId="{EA003DA2-538B-40FA-96C8-CE191F7B2CE1}" type="pres">
      <dgm:prSet presAssocID="{48238901-E7E2-4D3A-94F4-3FFD56D805B9}" presName="root" presStyleCnt="0">
        <dgm:presLayoutVars>
          <dgm:dir/>
          <dgm:resizeHandles val="exact"/>
        </dgm:presLayoutVars>
      </dgm:prSet>
      <dgm:spPr/>
    </dgm:pt>
    <dgm:pt modelId="{A674D1BD-4AA7-441F-8FFB-F5750C728C85}" type="pres">
      <dgm:prSet presAssocID="{0E9CC55C-14B7-4AE9-8110-148F377CDEC1}" presName="compNode" presStyleCnt="0"/>
      <dgm:spPr/>
    </dgm:pt>
    <dgm:pt modelId="{03BA8E99-4227-488C-81E4-ED06A2126705}" type="pres">
      <dgm:prSet presAssocID="{0E9CC55C-14B7-4AE9-8110-148F377CDEC1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19E069DD-4214-444F-93DC-530ADABA23A5}" type="pres">
      <dgm:prSet presAssocID="{0E9CC55C-14B7-4AE9-8110-148F377CDEC1}" presName="iconRect" presStyleLbl="nod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4AC11D0-10DE-487F-AFDD-D1C14236C73F}" type="pres">
      <dgm:prSet presAssocID="{0E9CC55C-14B7-4AE9-8110-148F377CDEC1}" presName="spaceRect" presStyleCnt="0"/>
      <dgm:spPr/>
    </dgm:pt>
    <dgm:pt modelId="{90A563FB-248A-4217-BC79-40F95DB04504}" type="pres">
      <dgm:prSet presAssocID="{0E9CC55C-14B7-4AE9-8110-148F377CDEC1}" presName="textRect" presStyleLbl="revTx" presStyleIdx="0" presStyleCnt="1" custScaleX="225818">
        <dgm:presLayoutVars>
          <dgm:chMax val="1"/>
          <dgm:chPref val="1"/>
        </dgm:presLayoutVars>
      </dgm:prSet>
      <dgm:spPr/>
    </dgm:pt>
  </dgm:ptLst>
  <dgm:cxnLst>
    <dgm:cxn modelId="{E0512284-9C08-4895-97A1-15251068D4B9}" srcId="{48238901-E7E2-4D3A-94F4-3FFD56D805B9}" destId="{0E9CC55C-14B7-4AE9-8110-148F377CDEC1}" srcOrd="0" destOrd="0" parTransId="{56A9FFEB-47BD-49EB-B503-85841B61C222}" sibTransId="{8C939136-A4A1-42E5-8E71-105590119DF2}"/>
    <dgm:cxn modelId="{4986119D-BB83-4D9C-8F8A-4947C208220B}" type="presOf" srcId="{48238901-E7E2-4D3A-94F4-3FFD56D805B9}" destId="{EA003DA2-538B-40FA-96C8-CE191F7B2CE1}" srcOrd="0" destOrd="0" presId="urn:microsoft.com/office/officeart/2018/5/layout/IconLeafLabelList"/>
    <dgm:cxn modelId="{F35B64C8-025A-4734-BE67-1EA309582048}" type="presOf" srcId="{0E9CC55C-14B7-4AE9-8110-148F377CDEC1}" destId="{90A563FB-248A-4217-BC79-40F95DB04504}" srcOrd="0" destOrd="0" presId="urn:microsoft.com/office/officeart/2018/5/layout/IconLeafLabelList"/>
    <dgm:cxn modelId="{73D2CFF8-503E-4784-B3FE-108A02954F55}" srcId="{0E9CC55C-14B7-4AE9-8110-148F377CDEC1}" destId="{7BB0E03A-1C9B-4A7B-9693-B03975302099}" srcOrd="0" destOrd="0" parTransId="{B39531AC-FF44-45AA-B381-32AC26BA32A4}" sibTransId="{7C75D071-14B3-4D45-AEB7-FC3A4FB4E585}"/>
    <dgm:cxn modelId="{06E01DA9-3CE0-4946-B10E-F0579CECB80B}" type="presParOf" srcId="{EA003DA2-538B-40FA-96C8-CE191F7B2CE1}" destId="{A674D1BD-4AA7-441F-8FFB-F5750C728C85}" srcOrd="0" destOrd="0" presId="urn:microsoft.com/office/officeart/2018/5/layout/IconLeafLabelList"/>
    <dgm:cxn modelId="{4C7742A4-D39D-4D99-8B69-F1E56CC5AD88}" type="presParOf" srcId="{A674D1BD-4AA7-441F-8FFB-F5750C728C85}" destId="{03BA8E99-4227-488C-81E4-ED06A2126705}" srcOrd="0" destOrd="0" presId="urn:microsoft.com/office/officeart/2018/5/layout/IconLeafLabelList"/>
    <dgm:cxn modelId="{E477E8D0-A719-4E50-8AB4-90CD0256B9DD}" type="presParOf" srcId="{A674D1BD-4AA7-441F-8FFB-F5750C728C85}" destId="{19E069DD-4214-444F-93DC-530ADABA23A5}" srcOrd="1" destOrd="0" presId="urn:microsoft.com/office/officeart/2018/5/layout/IconLeafLabelList"/>
    <dgm:cxn modelId="{7205DB95-38D8-49B6-A88A-1A3439C4AD86}" type="presParOf" srcId="{A674D1BD-4AA7-441F-8FFB-F5750C728C85}" destId="{74AC11D0-10DE-487F-AFDD-D1C14236C73F}" srcOrd="2" destOrd="0" presId="urn:microsoft.com/office/officeart/2018/5/layout/IconLeafLabelList"/>
    <dgm:cxn modelId="{E2FDCBF4-C16F-4633-B56C-31FF7EB729D7}" type="presParOf" srcId="{A674D1BD-4AA7-441F-8FFB-F5750C728C85}" destId="{90A563FB-248A-4217-BC79-40F95DB0450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6C3B1-7892-4CDD-8723-47085892C303}">
      <dsp:nvSpPr>
        <dsp:cNvPr id="0" name=""/>
        <dsp:cNvSpPr/>
      </dsp:nvSpPr>
      <dsp:spPr>
        <a:xfrm>
          <a:off x="2419810" y="89023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1663D-4230-4818-88BA-03527039B273}">
      <dsp:nvSpPr>
        <dsp:cNvPr id="0" name=""/>
        <dsp:cNvSpPr/>
      </dsp:nvSpPr>
      <dsp:spPr>
        <a:xfrm>
          <a:off x="1018551" y="1557671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3600" b="1" u="sng" kern="1200" dirty="0"/>
            <a:t>Introduction</a:t>
          </a:r>
          <a:endParaRPr lang="en-US" sz="3600" kern="1200" dirty="0"/>
        </a:p>
      </dsp:txBody>
      <dsp:txXfrm>
        <a:off x="1018551" y="1557671"/>
        <a:ext cx="4311566" cy="646734"/>
      </dsp:txXfrm>
    </dsp:sp>
    <dsp:sp modelId="{63391DB4-261F-46C2-B75C-3B2610DFA737}">
      <dsp:nvSpPr>
        <dsp:cNvPr id="0" name=""/>
        <dsp:cNvSpPr/>
      </dsp:nvSpPr>
      <dsp:spPr>
        <a:xfrm>
          <a:off x="75115" y="2124522"/>
          <a:ext cx="6198437" cy="222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Le Web a été inventé par Tim </a:t>
          </a:r>
          <a:r>
            <a:rPr lang="fr-CA" sz="1700" kern="1200" dirty="0" err="1"/>
            <a:t>Berners</a:t>
          </a:r>
          <a:r>
            <a:rPr lang="fr-CA" sz="1700" kern="1200" dirty="0"/>
            <a:t>-Lee au début des années </a:t>
          </a:r>
          <a:r>
            <a:rPr lang="fr-CA" sz="1700" b="1" kern="1200" dirty="0"/>
            <a:t>1990</a:t>
          </a:r>
          <a:r>
            <a:rPr lang="fr-CA" sz="1700" kern="1200" dirty="0"/>
            <a:t>.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Pour créer des sites web basiques (particulièrement statique), on utilise deux langages informatiques :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b="1" kern="1200" dirty="0"/>
            <a:t>HTML</a:t>
          </a:r>
          <a:r>
            <a:rPr lang="fr-CA" sz="1700" kern="1200" dirty="0"/>
            <a:t> : permet d'écrire et organiser le contenu de la page (paragraphes, titre)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b="1" kern="1200" dirty="0"/>
            <a:t>CSS</a:t>
          </a:r>
          <a:r>
            <a:rPr lang="fr-CA" sz="1700" kern="1200" dirty="0"/>
            <a:t> : permet de mettre en forme la page (couleur, taille…)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Le </a:t>
          </a:r>
          <a:r>
            <a:rPr lang="fr-CA" sz="1700" b="1" kern="1200" dirty="0"/>
            <a:t>navigateur web</a:t>
          </a:r>
          <a:r>
            <a:rPr lang="fr-CA" sz="1700" kern="1200" dirty="0"/>
            <a:t> est un programme qui permet d'afficher des sites web. Il lit les langages HTML et CSS pour savoir ce qu'il doit afficher.</a:t>
          </a:r>
          <a:endParaRPr lang="en-US" sz="1700" kern="1200" dirty="0"/>
        </a:p>
      </dsp:txBody>
      <dsp:txXfrm>
        <a:off x="75115" y="2124522"/>
        <a:ext cx="6198437" cy="2229621"/>
      </dsp:txXfrm>
    </dsp:sp>
    <dsp:sp modelId="{FE4C6D42-1945-4E2D-B88B-78BBF7E18714}">
      <dsp:nvSpPr>
        <dsp:cNvPr id="0" name=""/>
        <dsp:cNvSpPr/>
      </dsp:nvSpPr>
      <dsp:spPr>
        <a:xfrm>
          <a:off x="8429336" y="31069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D4D44-B1F6-41ED-BBC5-AB5F3CC693FC}">
      <dsp:nvSpPr>
        <dsp:cNvPr id="0" name=""/>
        <dsp:cNvSpPr/>
      </dsp:nvSpPr>
      <dsp:spPr>
        <a:xfrm>
          <a:off x="7028077" y="1530252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3600" b="1" u="sng" kern="1200" dirty="0"/>
            <a:t>Matériels</a:t>
          </a:r>
          <a:endParaRPr lang="en-US" sz="3600" kern="1200" dirty="0"/>
        </a:p>
      </dsp:txBody>
      <dsp:txXfrm>
        <a:off x="7028077" y="1530252"/>
        <a:ext cx="4311566" cy="646734"/>
      </dsp:txXfrm>
    </dsp:sp>
    <dsp:sp modelId="{56A84643-16B5-4787-A8CF-9629146B4E0C}">
      <dsp:nvSpPr>
        <dsp:cNvPr id="0" name=""/>
        <dsp:cNvSpPr/>
      </dsp:nvSpPr>
      <dsp:spPr>
        <a:xfrm>
          <a:off x="7028077" y="2089160"/>
          <a:ext cx="4311566" cy="1607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63500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fr-CA" sz="1700" kern="1200" dirty="0"/>
            <a:t>Éditeur de texte</a:t>
          </a:r>
          <a:endParaRPr lang="en-US" sz="1700" kern="1200" dirty="0"/>
        </a:p>
        <a:p>
          <a:pPr marL="63500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fr-CA" sz="1700" kern="1200" dirty="0">
              <a:hlinkClick xmlns:r="http://schemas.openxmlformats.org/officeDocument/2006/relationships" r:id="rId5"/>
            </a:rPr>
            <a:t>Notepad++</a:t>
          </a:r>
          <a:endParaRPr lang="en-US" sz="1700" kern="1200" dirty="0"/>
        </a:p>
        <a:p>
          <a:pPr marL="63500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fr-CA" sz="1700" kern="1200" dirty="0">
              <a:hlinkClick xmlns:r="http://schemas.openxmlformats.org/officeDocument/2006/relationships" r:id="rId6"/>
            </a:rPr>
            <a:t>Sublime</a:t>
          </a:r>
          <a:endParaRPr lang="en-US" sz="1700" kern="1200" dirty="0"/>
        </a:p>
        <a:p>
          <a:pPr marL="63500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fr-CA" sz="1700" kern="1200" dirty="0"/>
            <a:t>Un navigateur web</a:t>
          </a:r>
          <a:endParaRPr lang="en-US" sz="1700" kern="1200" dirty="0"/>
        </a:p>
        <a:p>
          <a:pPr marL="63500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fr-CA" sz="1700" kern="1200" dirty="0">
              <a:hlinkClick xmlns:r="http://schemas.openxmlformats.org/officeDocument/2006/relationships" r:id="rId7"/>
            </a:rPr>
            <a:t>chrome</a:t>
          </a:r>
          <a:endParaRPr lang="en-US" sz="1700" kern="1200" dirty="0"/>
        </a:p>
        <a:p>
          <a:pPr marL="63500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fr-CA" sz="1700" kern="1200" dirty="0">
              <a:hlinkClick xmlns:r="http://schemas.openxmlformats.org/officeDocument/2006/relationships" r:id="rId8"/>
            </a:rPr>
            <a:t>Explorer</a:t>
          </a:r>
          <a:endParaRPr lang="en-US" sz="1700" kern="1200" dirty="0"/>
        </a:p>
      </dsp:txBody>
      <dsp:txXfrm>
        <a:off x="7028077" y="2089160"/>
        <a:ext cx="4311566" cy="1607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A8E99-4227-488C-81E4-ED06A2126705}">
      <dsp:nvSpPr>
        <dsp:cNvPr id="0" name=""/>
        <dsp:cNvSpPr/>
      </dsp:nvSpPr>
      <dsp:spPr>
        <a:xfrm>
          <a:off x="4095993" y="64310"/>
          <a:ext cx="2161687" cy="21298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069DD-4214-444F-93DC-530ADABA23A5}">
      <dsp:nvSpPr>
        <dsp:cNvPr id="0" name=""/>
        <dsp:cNvSpPr/>
      </dsp:nvSpPr>
      <dsp:spPr>
        <a:xfrm>
          <a:off x="4556681" y="518220"/>
          <a:ext cx="1240312" cy="1222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563FB-248A-4217-BC79-40F95DB04504}">
      <dsp:nvSpPr>
        <dsp:cNvPr id="0" name=""/>
        <dsp:cNvSpPr/>
      </dsp:nvSpPr>
      <dsp:spPr>
        <a:xfrm>
          <a:off x="1175624" y="2857605"/>
          <a:ext cx="8002425" cy="7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 dirty="0"/>
            <a:t>Dirigez-vous sur GitHub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2700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https://github.com/TahiriNadia/ElleCode-ACM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175624" y="2857605"/>
        <a:ext cx="8002425" cy="792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5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5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6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103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95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98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58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0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8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9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8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1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6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6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1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71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5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://exercices.openclassrooms.com/assessment/186?id=1603881&amp;slug=apprenez-a-creer-votre-site-web-avec-html5-et-css3&amp;login=8325291&amp;tk=be6c526506331d94e1bfde1c070eb990&amp;sbd=2016-02-01&amp;sbdtk=fa78d6dd3126b956265a25af9b322d5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47B1A-E94F-4707-ADBA-C277297A6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5" b="27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4EDDD-D908-F943-BE53-7EE60CA8E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fr-FR" sz="4800" dirty="0"/>
              <a:t>Introduction </a:t>
            </a:r>
            <a:r>
              <a:rPr lang="fr-FR" sz="4800" b="1" dirty="0"/>
              <a:t>HTML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4DDCA1-451E-8248-B671-60CEC9943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solidFill>
                  <a:srgbClr val="EB51CA"/>
                </a:solidFill>
              </a:rPr>
              <a:t>Nadia </a:t>
            </a:r>
            <a:r>
              <a:rPr lang="fr-FR" dirty="0" err="1">
                <a:solidFill>
                  <a:srgbClr val="EB51CA"/>
                </a:solidFill>
              </a:rPr>
              <a:t>Tahiri</a:t>
            </a:r>
            <a:r>
              <a:rPr lang="fr-FR" dirty="0">
                <a:solidFill>
                  <a:srgbClr val="EB51CA"/>
                </a:solidFill>
              </a:rPr>
              <a:t>, </a:t>
            </a:r>
            <a:r>
              <a:rPr lang="fr-FR" dirty="0" err="1">
                <a:solidFill>
                  <a:srgbClr val="EB51CA"/>
                </a:solidFill>
              </a:rPr>
              <a:t>Ph.D</a:t>
            </a:r>
            <a:r>
              <a:rPr lang="fr-FR" dirty="0">
                <a:solidFill>
                  <a:srgbClr val="EB51CA"/>
                </a:solidFill>
              </a:rPr>
              <a:t>.</a:t>
            </a:r>
          </a:p>
          <a:p>
            <a:r>
              <a:rPr lang="fr-FR" dirty="0">
                <a:solidFill>
                  <a:srgbClr val="EB51CA"/>
                </a:solidFill>
              </a:rPr>
              <a:t>Source du contenu de l’atelier :</a:t>
            </a:r>
          </a:p>
          <a:p>
            <a:r>
              <a:rPr lang="fr-CA" dirty="0">
                <a:hlinkClick r:id="rId4"/>
              </a:rPr>
              <a:t>http://exercices.openclassrooms.com</a:t>
            </a:r>
            <a:endParaRPr lang="fr-FR" dirty="0">
              <a:solidFill>
                <a:srgbClr val="EB51CA"/>
              </a:solidFill>
            </a:endParaRPr>
          </a:p>
        </p:txBody>
      </p:sp>
      <p:pic>
        <p:nvPicPr>
          <p:cNvPr id="6" name="Google Shape;99;p14">
            <a:extLst>
              <a:ext uri="{FF2B5EF4-FFF2-40B4-BE49-F238E27FC236}">
                <a16:creationId xmlns:a16="http://schemas.microsoft.com/office/drawing/2014/main" id="{56406D63-5BDA-474A-A237-1D75808D50B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00190" y="1878822"/>
            <a:ext cx="2381039" cy="107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75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2EB0C9-D21E-B14B-85EE-76D7057C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4" y="1941685"/>
            <a:ext cx="4526280" cy="1370605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Pour me joindre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F9747-6D08-B843-909F-514A2D5A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34" y="3217332"/>
            <a:ext cx="4526280" cy="70103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fr-FR" sz="3300" dirty="0" err="1"/>
              <a:t>nadia.tahiri@gmail.com</a:t>
            </a:r>
            <a:endParaRPr lang="fr-FR" sz="33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E681AF-391C-5F4E-B7AD-4E99DB0E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131278"/>
            <a:ext cx="6633184" cy="41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E33B22-3416-C04B-AAF4-D197BC5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fr-FR" dirty="0"/>
              <a:t>A propos de moi…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F6EC6ED3-1983-0D47-B79D-33E369187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10" r="11646" b="-3"/>
          <a:stretch/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49513-06BC-B243-9854-1D5F3D43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 fontScale="92500" lnSpcReduction="10000"/>
          </a:bodyPr>
          <a:lstStyle/>
          <a:p>
            <a:r>
              <a:rPr lang="fr-CA" dirty="0"/>
              <a:t>2019 - </a:t>
            </a:r>
            <a:r>
              <a:rPr lang="fr-CA" dirty="0" err="1"/>
              <a:t>Ph.D</a:t>
            </a:r>
            <a:r>
              <a:rPr lang="fr-CA" dirty="0"/>
              <a:t>. en Informatique UQAM</a:t>
            </a:r>
          </a:p>
          <a:p>
            <a:pPr lvl="1"/>
            <a:r>
              <a:rPr lang="fr-CA" dirty="0"/>
              <a:t>Centres d’intérêt :</a:t>
            </a:r>
          </a:p>
          <a:p>
            <a:pPr lvl="2"/>
            <a:r>
              <a:rPr lang="fr-CA" dirty="0"/>
              <a:t>Classification</a:t>
            </a:r>
          </a:p>
          <a:p>
            <a:pPr lvl="2"/>
            <a:r>
              <a:rPr lang="fr-CA" dirty="0"/>
              <a:t>Apprentissage automatique</a:t>
            </a:r>
          </a:p>
          <a:p>
            <a:pPr lvl="2"/>
            <a:r>
              <a:rPr lang="fr-CA" dirty="0"/>
              <a:t>Apprentissage profond</a:t>
            </a:r>
          </a:p>
          <a:p>
            <a:r>
              <a:rPr lang="fr-CA" dirty="0"/>
              <a:t>2012 - Maitrise en informatique UQAM</a:t>
            </a:r>
          </a:p>
          <a:p>
            <a:r>
              <a:rPr lang="fr-CA" dirty="0"/>
              <a:t>2010- DESS en </a:t>
            </a:r>
            <a:r>
              <a:rPr lang="fr-CA" dirty="0" err="1"/>
              <a:t>Bioinformatique</a:t>
            </a:r>
            <a:r>
              <a:rPr lang="fr-CA" dirty="0"/>
              <a:t> UQAM</a:t>
            </a:r>
          </a:p>
          <a:p>
            <a:r>
              <a:rPr lang="fr-CA" dirty="0"/>
              <a:t>Twitter  @Nadia__</a:t>
            </a:r>
            <a:r>
              <a:rPr lang="fr-CA" dirty="0" err="1"/>
              <a:t>Tahiri</a:t>
            </a:r>
            <a:endParaRPr lang="fr-CA" dirty="0"/>
          </a:p>
          <a:p>
            <a:r>
              <a:rPr lang="fr-CA" dirty="0" err="1"/>
              <a:t>Linkedin</a:t>
            </a:r>
            <a:r>
              <a:rPr lang="fr-CA" dirty="0"/>
              <a:t> :</a:t>
            </a:r>
          </a:p>
          <a:p>
            <a:r>
              <a:rPr lang="fr-CA" dirty="0" err="1"/>
              <a:t>Github</a:t>
            </a:r>
            <a:r>
              <a:rPr lang="fr-CA" dirty="0"/>
              <a:t> : @</a:t>
            </a:r>
            <a:r>
              <a:rPr lang="fr-CA" dirty="0" err="1"/>
              <a:t>TahiriNadia</a:t>
            </a:r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2201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A9A4321-AAE4-4234-940F-74D7D4E29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404535-CA64-4A4F-AD72-0A5AFFF7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fr-FR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8341C3-D87B-974D-8AFE-DC28E7F9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7694"/>
            <a:ext cx="6197686" cy="317350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sz="1300"/>
              <a:t>Introduction</a:t>
            </a:r>
          </a:p>
          <a:p>
            <a:pPr>
              <a:lnSpc>
                <a:spcPct val="90000"/>
              </a:lnSpc>
            </a:pPr>
            <a:r>
              <a:rPr lang="fr-FR" sz="1300"/>
              <a:t>Matériels</a:t>
            </a:r>
          </a:p>
          <a:p>
            <a:pPr>
              <a:lnSpc>
                <a:spcPct val="90000"/>
              </a:lnSpc>
            </a:pPr>
            <a:r>
              <a:rPr lang="fr-FR" sz="1300"/>
              <a:t>Balises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Structure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Titre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Paragraphe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Mise en forme du texte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Ancre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Image</a:t>
            </a:r>
          </a:p>
          <a:p>
            <a:pPr lvl="1">
              <a:lnSpc>
                <a:spcPct val="90000"/>
              </a:lnSpc>
            </a:pPr>
            <a:r>
              <a:rPr lang="fr-FR" sz="1300"/>
              <a:t>Liste</a:t>
            </a:r>
          </a:p>
          <a:p>
            <a:pPr>
              <a:lnSpc>
                <a:spcPct val="90000"/>
              </a:lnSpc>
            </a:pPr>
            <a:r>
              <a:rPr lang="fr-FR" sz="1300"/>
              <a:t>EXERCICE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87990-4B89-42C0-89D8-E13079968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1978" y="965196"/>
            <a:ext cx="368539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666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FD49BC-DD41-5A4E-B9F4-12CD4D7A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53" y="1938506"/>
            <a:ext cx="2835022" cy="28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4C1A01-3C99-C74C-8091-7BE67697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F8D5A64-229D-4A2D-9D49-624294995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040333"/>
              </p:ext>
            </p:extLst>
          </p:nvPr>
        </p:nvGraphicFramePr>
        <p:xfrm>
          <a:off x="383295" y="1866900"/>
          <a:ext cx="11414760" cy="4749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7533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BD4C7-12BE-2943-A968-0AE34F06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GitHub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80F9515-8024-4AEE-9228-8A4C54BD9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7164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3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FAE69-C23D-DC41-B463-C9B5B70F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CA" dirty="0"/>
              <a:t>RECAPITULATIF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8F0988-4F21-8D46-B538-49B39E3B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fr-FR" sz="4300" dirty="0"/>
              <a:t>HTML 5</a:t>
            </a:r>
          </a:p>
          <a:p>
            <a:r>
              <a:rPr lang="fr-FR" sz="4300" dirty="0"/>
              <a:t>CSS 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6071E26-679E-4B44-8A7C-C9A66C4F4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3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B8F08C-EF6B-6547-AD41-3FEB7DE3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Balises</a:t>
            </a:r>
            <a:r>
              <a:rPr lang="en-US" sz="4800" dirty="0"/>
              <a:t> -  HTML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2036F88-EF41-1646-9FB2-118332C8C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9462" y="993983"/>
            <a:ext cx="8833075" cy="26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D92A4E-9312-7A40-8BD1-76FCBEAF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CSS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B5A4CF8-E1BE-7240-8CB5-1E0D16D37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601473"/>
            <a:ext cx="10912112" cy="22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5F8B9D-7E71-EF4D-8C92-895D3E8A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 err="1"/>
              <a:t>Exercice</a:t>
            </a:r>
            <a:r>
              <a:rPr lang="en-US" sz="4200" dirty="0"/>
              <a:t> sur </a:t>
            </a:r>
            <a:r>
              <a:rPr lang="en-US" sz="4200" dirty="0" err="1"/>
              <a:t>votre</a:t>
            </a:r>
            <a:r>
              <a:rPr lang="en-US" sz="4200" dirty="0"/>
              <a:t> CV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993AF2C-7A57-E146-AC77-E1DB9402C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118" r="13243" b="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42A"/>
      </a:dk2>
      <a:lt2>
        <a:srgbClr val="E2E5E8"/>
      </a:lt2>
      <a:accent1>
        <a:srgbClr val="E78A29"/>
      </a:accent1>
      <a:accent2>
        <a:srgbClr val="AFA313"/>
      </a:accent2>
      <a:accent3>
        <a:srgbClr val="7EB01F"/>
      </a:accent3>
      <a:accent4>
        <a:srgbClr val="3CBA14"/>
      </a:accent4>
      <a:accent5>
        <a:srgbClr val="21BB3C"/>
      </a:accent5>
      <a:accent6>
        <a:srgbClr val="14B976"/>
      </a:accent6>
      <a:hlink>
        <a:srgbClr val="3F7EBF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166</Words>
  <Application>Microsoft Macintosh PowerPoint</Application>
  <PresentationFormat>Grand écran</PresentationFormat>
  <Paragraphs>52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Bookman Old Style</vt:lpstr>
      <vt:lpstr>Franklin Gothic Book</vt:lpstr>
      <vt:lpstr>Wingdings 2</vt:lpstr>
      <vt:lpstr>SlateVTI</vt:lpstr>
      <vt:lpstr>Introduction HTML</vt:lpstr>
      <vt:lpstr>A propos de moi…</vt:lpstr>
      <vt:lpstr>PLAN</vt:lpstr>
      <vt:lpstr>INTRODUCTION</vt:lpstr>
      <vt:lpstr>GitHub</vt:lpstr>
      <vt:lpstr>RECAPITULATIF</vt:lpstr>
      <vt:lpstr>Balises -  HTML</vt:lpstr>
      <vt:lpstr>CSS</vt:lpstr>
      <vt:lpstr>Exercice sur votre CV</vt:lpstr>
      <vt:lpstr>Pour me joindre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HTML</dc:title>
  <dc:creator>Tahiri, Nadia</dc:creator>
  <cp:lastModifiedBy>Tahiri, Nadia</cp:lastModifiedBy>
  <cp:revision>5</cp:revision>
  <dcterms:created xsi:type="dcterms:W3CDTF">2019-10-05T14:46:38Z</dcterms:created>
  <dcterms:modified xsi:type="dcterms:W3CDTF">2019-10-05T23:22:56Z</dcterms:modified>
</cp:coreProperties>
</file>